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notesMasterIdLst>
    <p:notesMasterId r:id="rId12"/>
  </p:notesMasterIdLst>
  <p:handoutMasterIdLst>
    <p:handoutMasterId r:id="rId13"/>
  </p:handoutMasterIdLst>
  <p:sldIdLst>
    <p:sldId id="264" r:id="rId2"/>
    <p:sldId id="268" r:id="rId3"/>
    <p:sldId id="263" r:id="rId4"/>
    <p:sldId id="266" r:id="rId5"/>
    <p:sldId id="270" r:id="rId6"/>
    <p:sldId id="281" r:id="rId7"/>
    <p:sldId id="286" r:id="rId8"/>
    <p:sldId id="279" r:id="rId9"/>
    <p:sldId id="287" r:id="rId10"/>
    <p:sldId id="284" r:id="rId11"/>
  </p:sldIdLst>
  <p:sldSz cx="9144000" cy="6858000" type="screen4x3"/>
  <p:notesSz cx="6858000" cy="9144000"/>
  <p:embeddedFontLst>
    <p:embeddedFont>
      <p:font typeface="Bell MT" panose="02020503060305020303" pitchFamily="18" charset="0"/>
      <p:regular r:id="rId14"/>
      <p:bold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6"/>
    <a:srgbClr val="E0E0D8"/>
    <a:srgbClr val="FCFBFA"/>
    <a:srgbClr val="F4F3F2"/>
    <a:srgbClr val="F4F2F0"/>
    <a:srgbClr val="F1F0EF"/>
    <a:srgbClr val="ECEAE8"/>
    <a:srgbClr val="FBFBFB"/>
    <a:srgbClr val="E7E4E1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61" d="100"/>
          <a:sy n="161" d="100"/>
        </p:scale>
        <p:origin x="1848" y="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2023-03-16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386750-246A-491A-BA02-8ABCE575748D}" type="datetimeFigureOut">
              <a:rPr lang="ko-KR" altLang="en-US" smtClean="0"/>
              <a:t>2023-03-16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461DC0-9CFC-4FF0-9E7B-5516568C1A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366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pPr/>
              <a:t>2023-03-16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hyperlink" Target="https://youtu.be/qXlSRp6Ap7I" TargetMode="External"/><Relationship Id="rId4" Type="http://schemas.openxmlformats.org/officeDocument/2006/relationships/hyperlink" Target="https://github.com/KitchenGun/UE5_Inventory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208255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79026" y="488853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rgbClr val="F8F8F6"/>
                </a:solidFill>
              </a:rPr>
              <a:t>강건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07909" y="2657280"/>
            <a:ext cx="538147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tx2"/>
                </a:solidFill>
                <a:ea typeface="Calibri" panose="020F0502020204030204" pitchFamily="34" charset="0"/>
              </a:rPr>
              <a:t>UE5_Inventory</a:t>
            </a:r>
          </a:p>
          <a:p>
            <a:pPr algn="ctr"/>
            <a:r>
              <a:rPr lang="ko-KR" altLang="en-US" sz="6600" b="1" dirty="0">
                <a:solidFill>
                  <a:schemeClr val="tx2"/>
                </a:solidFill>
              </a:rPr>
              <a:t>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1288405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09770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3390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ea typeface="Calibri" panose="020F0502020204030204" pitchFamily="34" charset="0"/>
              </a:rPr>
              <a:t>Item Image</a:t>
            </a:r>
            <a:r>
              <a:rPr lang="ko-KR" altLang="en-US" sz="3200" dirty="0">
                <a:solidFill>
                  <a:schemeClr val="accent1"/>
                </a:solidFill>
              </a:rPr>
              <a:t> </a:t>
            </a:r>
            <a:r>
              <a:rPr lang="en-US" altLang="ko-KR" sz="3200" dirty="0">
                <a:solidFill>
                  <a:schemeClr val="accent1"/>
                </a:solidFill>
                <a:ea typeface="Calibri" panose="020F0502020204030204" pitchFamily="34" charset="0"/>
              </a:rPr>
              <a:t>Update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EBC34D-E942-4D9A-8707-1DD749700212}"/>
              </a:ext>
            </a:extLst>
          </p:cNvPr>
          <p:cNvSpPr txBox="1"/>
          <p:nvPr/>
        </p:nvSpPr>
        <p:spPr>
          <a:xfrm>
            <a:off x="342900" y="5327972"/>
            <a:ext cx="8801100" cy="1900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아이템을 획득하면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C++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Image Size Update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이벤트를 호출하여 이미지를 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Grid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크기에 맞게 수정합니다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이미지가 회전할 경우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Image Rotate Update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호출하여서 변화된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Size Box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맞게  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이미지의 비율을 수정합니다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DC14741-9A78-3C85-6994-C2BD70F1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909770"/>
            <a:ext cx="8801100" cy="44182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31538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1"/>
                </a:solidFill>
              </a:rPr>
              <a:t>목차</a:t>
            </a:r>
          </a:p>
        </p:txBody>
      </p:sp>
      <p:sp>
        <p:nvSpPr>
          <p:cNvPr id="8" name="타원 7"/>
          <p:cNvSpPr/>
          <p:nvPr/>
        </p:nvSpPr>
        <p:spPr>
          <a:xfrm>
            <a:off x="776651" y="1888179"/>
            <a:ext cx="342900" cy="35623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/>
          <p:cNvSpPr/>
          <p:nvPr/>
        </p:nvSpPr>
        <p:spPr>
          <a:xfrm>
            <a:off x="776651" y="3036984"/>
            <a:ext cx="342900" cy="35623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776651" y="4185789"/>
            <a:ext cx="342900" cy="35623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hlinkClick r:id="rId2" action="ppaction://hlinksldjump"/>
            <a:extLst>
              <a:ext uri="{FF2B5EF4-FFF2-40B4-BE49-F238E27FC236}">
                <a16:creationId xmlns:a16="http://schemas.microsoft.com/office/drawing/2014/main" id="{A25E6C46-B067-4086-91BC-9850C390FDCE}"/>
              </a:ext>
            </a:extLst>
          </p:cNvPr>
          <p:cNvSpPr txBox="1"/>
          <p:nvPr/>
        </p:nvSpPr>
        <p:spPr>
          <a:xfrm>
            <a:off x="1463540" y="1772021"/>
            <a:ext cx="14277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개요</a:t>
            </a:r>
          </a:p>
        </p:txBody>
      </p:sp>
      <p:sp>
        <p:nvSpPr>
          <p:cNvPr id="13" name="TextBox 12">
            <a:hlinkClick r:id="rId3" action="ppaction://hlinksldjump"/>
            <a:extLst>
              <a:ext uri="{FF2B5EF4-FFF2-40B4-BE49-F238E27FC236}">
                <a16:creationId xmlns:a16="http://schemas.microsoft.com/office/drawing/2014/main" id="{FFD41D17-AA76-4529-BBA2-12B4887D5625}"/>
              </a:ext>
            </a:extLst>
          </p:cNvPr>
          <p:cNvSpPr txBox="1"/>
          <p:nvPr/>
        </p:nvSpPr>
        <p:spPr>
          <a:xfrm>
            <a:off x="1463540" y="2922713"/>
            <a:ext cx="14277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링크</a:t>
            </a:r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1F273817-FC26-4B6A-A6A9-A1FF2D2CC80B}"/>
              </a:ext>
            </a:extLst>
          </p:cNvPr>
          <p:cNvSpPr txBox="1"/>
          <p:nvPr/>
        </p:nvSpPr>
        <p:spPr>
          <a:xfrm>
            <a:off x="1463539" y="4080513"/>
            <a:ext cx="51114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프로그래밍 구조</a:t>
            </a:r>
            <a:endParaRPr lang="en-US" altLang="ko-KR" sz="3200" dirty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0163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79440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</a:rPr>
              <a:t>개요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217C7D-0891-4CC1-88CE-35FA9714CE7D}"/>
              </a:ext>
            </a:extLst>
          </p:cNvPr>
          <p:cNvSpPr txBox="1"/>
          <p:nvPr/>
        </p:nvSpPr>
        <p:spPr>
          <a:xfrm>
            <a:off x="342900" y="1415535"/>
            <a:ext cx="85833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Unreal Engine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5.0.3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타르코프와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같은 생존게임을 즐겨서 유사하게 제작하였습니다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주요 업무에 해당하는 인벤토리 제작을  도전했습니다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획득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•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버리기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•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이동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•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아이템 회전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’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기능을 중점으로 구현하였습니다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buFont typeface="Wingdings" panose="05000000000000000000" pitchFamily="2" charset="2"/>
              <a:buChar char="u"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>
                <a:ea typeface="Calibri" panose="020F0502020204030204" pitchFamily="34" charset="0"/>
              </a:rPr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29DC023-9814-7243-206C-BF38395B82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961"/>
          <a:stretch/>
        </p:blipFill>
        <p:spPr>
          <a:xfrm>
            <a:off x="342900" y="3550815"/>
            <a:ext cx="8801100" cy="330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767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3875" y="24869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1"/>
                </a:solidFill>
              </a:rPr>
              <a:t>링크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931AAC6-5AB9-4EC4-B727-8F3998DEC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35" y="1441153"/>
            <a:ext cx="622448" cy="605361"/>
          </a:xfrm>
          <a:prstGeom prst="rect">
            <a:avLst/>
          </a:prstGeom>
        </p:spPr>
      </p:pic>
      <p:pic>
        <p:nvPicPr>
          <p:cNvPr id="1028" name="Picture 4" descr="YouTube Korea - YouTube">
            <a:extLst>
              <a:ext uri="{FF2B5EF4-FFF2-40B4-BE49-F238E27FC236}">
                <a16:creationId xmlns:a16="http://schemas.microsoft.com/office/drawing/2014/main" id="{513DCE24-C927-460C-8E65-32BCBE74F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764" y="2359752"/>
            <a:ext cx="743983" cy="743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8B1A11-1CA2-43F5-9514-D4834CEF015D}"/>
              </a:ext>
            </a:extLst>
          </p:cNvPr>
          <p:cNvSpPr txBox="1"/>
          <p:nvPr/>
        </p:nvSpPr>
        <p:spPr>
          <a:xfrm>
            <a:off x="1543747" y="1550092"/>
            <a:ext cx="6638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ea typeface="Calibri" panose="020F0502020204030204" pitchFamily="34" charset="0"/>
                <a:hlinkClick r:id="rId4"/>
              </a:rPr>
              <a:t>https://github.com/KitchenGun/UE5_Inventory</a:t>
            </a:r>
            <a:endParaRPr lang="en-US" altLang="ko-KR" dirty="0">
              <a:ea typeface="Calibri" panose="020F0502020204030204" pitchFamily="34" charset="0"/>
            </a:endParaRPr>
          </a:p>
          <a:p>
            <a:endParaRPr lang="en-US" altLang="ko-KR" dirty="0">
              <a:ea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7F0D92-03E5-4DF3-B7EA-D7614F99E733}"/>
              </a:ext>
            </a:extLst>
          </p:cNvPr>
          <p:cNvSpPr txBox="1"/>
          <p:nvPr/>
        </p:nvSpPr>
        <p:spPr>
          <a:xfrm>
            <a:off x="1529850" y="2542878"/>
            <a:ext cx="6638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ea typeface="Calibri" panose="020F0502020204030204" pitchFamily="34" charset="0"/>
                <a:hlinkClick r:id="rId5"/>
              </a:rPr>
              <a:t>https://youtu.be/qXlSRp6Ap7I</a:t>
            </a:r>
            <a:endParaRPr lang="en-US" altLang="ko-KR" dirty="0">
              <a:ea typeface="Calibri" panose="020F0502020204030204" pitchFamily="34" charset="0"/>
            </a:endParaRPr>
          </a:p>
          <a:p>
            <a:endParaRPr lang="en-US" altLang="ko-KR" dirty="0">
              <a:ea typeface="Calibri" panose="020F050202020403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975BF10-15A5-2901-B921-045EA531DC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900" y="3226130"/>
            <a:ext cx="8801100" cy="363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277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96854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6244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>
                <a:solidFill>
                  <a:schemeClr val="accent1"/>
                </a:solidFill>
                <a:ea typeface="Calibri" panose="020F0502020204030204" pitchFamily="34" charset="0"/>
              </a:rPr>
              <a:t>Player_Character</a:t>
            </a:r>
            <a:r>
              <a:rPr lang="en-US" altLang="ko-KR" sz="3200" dirty="0">
                <a:solidFill>
                  <a:schemeClr val="accent1"/>
                </a:solidFill>
                <a:ea typeface="Calibri" panose="020F0502020204030204" pitchFamily="34" charset="0"/>
              </a:rPr>
              <a:t>(Actor Component)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B8C51A5-E414-3140-3048-15C8CAB6F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33" y="1733984"/>
            <a:ext cx="6244402" cy="3855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4C42DDD-413A-9F5A-A736-FCDEA35F9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112" y="3708966"/>
            <a:ext cx="2189506" cy="8186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E489F3B-9307-D330-594E-477C68746A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06" t="37975" r="29870" b="29394"/>
          <a:stretch/>
        </p:blipFill>
        <p:spPr>
          <a:xfrm>
            <a:off x="6705112" y="4682572"/>
            <a:ext cx="2189506" cy="8908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52CFC3AC-E6D1-5519-7486-9A1D0EE778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406" t="13423" r="22931" b="53737"/>
          <a:stretch/>
        </p:blipFill>
        <p:spPr>
          <a:xfrm>
            <a:off x="6705111" y="2775211"/>
            <a:ext cx="2221007" cy="8186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8966A417-5B98-7928-4A1B-638AF0953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4992418"/>
            <a:ext cx="3057525" cy="58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7824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8" name="Picture 14">
            <a:extLst>
              <a:ext uri="{FF2B5EF4-FFF2-40B4-BE49-F238E27FC236}">
                <a16:creationId xmlns:a16="http://schemas.microsoft.com/office/drawing/2014/main" id="{F0AC6E67-FD1B-9730-D105-9DAB108604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2025650"/>
            <a:ext cx="8801100" cy="330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96854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76302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ea typeface="Calibri" panose="020F0502020204030204" pitchFamily="34" charset="0"/>
              </a:rPr>
              <a:t>Player_ Widget(Widget Blueprint </a:t>
            </a:r>
            <a:r>
              <a:rPr lang="ko-KR" altLang="en-US" sz="32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계층 구조</a:t>
            </a:r>
            <a:r>
              <a:rPr lang="en-US" altLang="ko-KR" sz="3200" dirty="0">
                <a:solidFill>
                  <a:schemeClr val="accent1"/>
                </a:solidFill>
                <a:ea typeface="Calibri" panose="020F0502020204030204" pitchFamily="34" charset="0"/>
              </a:rPr>
              <a:t>)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429F7711-A0A7-61D4-9080-B34BC529D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5676537"/>
            <a:ext cx="3057525" cy="58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9CCEAA6-70D2-5073-C471-A2C5582453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57812"/>
          <a:stretch/>
        </p:blipFill>
        <p:spPr>
          <a:xfrm>
            <a:off x="432289" y="1482477"/>
            <a:ext cx="1153673" cy="5112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4973706-9667-09A8-1F3D-3278E3F07F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5963" y="3542803"/>
            <a:ext cx="1738262" cy="1792275"/>
          </a:xfrm>
          <a:prstGeom prst="roundRect">
            <a:avLst>
              <a:gd name="adj" fmla="val 10614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48291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09770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28714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ea typeface="Calibri" panose="020F0502020204030204" pitchFamily="34" charset="0"/>
              </a:rPr>
              <a:t>Item Add </a:t>
            </a:r>
            <a:r>
              <a:rPr lang="en-US" altLang="ko-KR" sz="3200" dirty="0">
                <a:solidFill>
                  <a:schemeClr val="accent1"/>
                </a:solidFill>
                <a:latin typeface="Bell MT" panose="02020503060305020303" pitchFamily="18" charset="0"/>
                <a:ea typeface="Calibri" panose="020F0502020204030204" pitchFamily="34" charset="0"/>
              </a:rPr>
              <a:t>•</a:t>
            </a:r>
            <a:r>
              <a:rPr lang="en-US" altLang="ko-KR" sz="3200" dirty="0">
                <a:solidFill>
                  <a:schemeClr val="accent1"/>
                </a:solidFill>
                <a:ea typeface="Calibri" panose="020F0502020204030204" pitchFamily="34" charset="0"/>
              </a:rPr>
              <a:t> Drop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63C1C1-718E-2F79-3109-B9789D33A9A8}"/>
              </a:ext>
            </a:extLst>
          </p:cNvPr>
          <p:cNvSpPr txBox="1"/>
          <p:nvPr/>
        </p:nvSpPr>
        <p:spPr>
          <a:xfrm>
            <a:off x="717977" y="1100443"/>
            <a:ext cx="3514667" cy="376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아이템 획득 </a:t>
            </a:r>
            <a:r>
              <a:rPr lang="en-US" altLang="ko-KR" dirty="0"/>
              <a:t>Flow Chart</a:t>
            </a:r>
            <a:r>
              <a:rPr lang="ko-KR" altLang="en-US" dirty="0"/>
              <a:t> 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0D55B0AF-5B43-9A7F-E521-5FBEFEED8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978" y="1620507"/>
            <a:ext cx="3514668" cy="5118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71EFB4-1FBB-E3A3-EBD8-9A87699BA767}"/>
              </a:ext>
            </a:extLst>
          </p:cNvPr>
          <p:cNvSpPr txBox="1"/>
          <p:nvPr/>
        </p:nvSpPr>
        <p:spPr>
          <a:xfrm>
            <a:off x="4714626" y="1110342"/>
            <a:ext cx="3445239" cy="376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아이템 버리기 </a:t>
            </a:r>
            <a:r>
              <a:rPr lang="en-US" altLang="ko-KR" dirty="0"/>
              <a:t>Flow Chart</a:t>
            </a:r>
            <a:r>
              <a:rPr lang="ko-KR" altLang="en-US" dirty="0"/>
              <a:t> </a:t>
            </a:r>
          </a:p>
        </p:txBody>
      </p:sp>
      <p:pic>
        <p:nvPicPr>
          <p:cNvPr id="3084" name="Picture 12">
            <a:extLst>
              <a:ext uri="{FF2B5EF4-FFF2-40B4-BE49-F238E27FC236}">
                <a16:creationId xmlns:a16="http://schemas.microsoft.com/office/drawing/2014/main" id="{265F3ADE-ADCE-AA59-9D3D-91045B71F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626" y="1620507"/>
            <a:ext cx="3445239" cy="4828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5D229BA-1BB8-6A89-BA58-15725EB2FE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8218" y="5629894"/>
            <a:ext cx="2189506" cy="8186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F16E71C-80EF-6594-0BEE-D93A83886D6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506" t="37975" r="29870" b="29394"/>
          <a:stretch/>
        </p:blipFill>
        <p:spPr>
          <a:xfrm>
            <a:off x="6578442" y="5557658"/>
            <a:ext cx="2189506" cy="8908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00818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09770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47211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아이템 데이터 저장 방식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EBC34D-E942-4D9A-8707-1DD749700212}"/>
              </a:ext>
            </a:extLst>
          </p:cNvPr>
          <p:cNvSpPr txBox="1"/>
          <p:nvPr/>
        </p:nvSpPr>
        <p:spPr>
          <a:xfrm>
            <a:off x="467776" y="1819541"/>
            <a:ext cx="8208447" cy="5963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Map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형태의 자료구조를 사용하여서 아이템을 저장하도록 제작 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시각적으로 보여주는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Widget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따로 저장하고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아이템이 차지하는 슬롯에 대한 정보를 추가로 따로 처리했습니다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아이템 정보 저장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 Table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 Asset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활용하여서 제작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Data Table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사용해서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Game Instance 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객체에서 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ID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통해 검색해서 아이템 정보를 </a:t>
            </a: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받아오고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Data Asset</a:t>
            </a: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사용해서 빠르게 아이템을 생성할 수 있도록 제작하였습니다</a:t>
            </a:r>
            <a:r>
              <a:rPr lang="en-US" altLang="ko-KR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ko-KR" altLang="en-US" sz="1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E77E3DD-74B0-58A8-6E06-148994D8F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5" y="3253952"/>
            <a:ext cx="4840468" cy="1837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D448F9F-8AF4-E2CD-A228-1E35C0361A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905"/>
          <a:stretch/>
        </p:blipFill>
        <p:spPr>
          <a:xfrm>
            <a:off x="5459358" y="3253952"/>
            <a:ext cx="3121850" cy="181556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CD68F51-68D5-4DE4-9C6F-4253266E68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875" y="1123645"/>
            <a:ext cx="8057332" cy="67313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787690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09770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34245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ea typeface="Calibri" panose="020F0502020204030204" pitchFamily="34" charset="0"/>
              </a:rPr>
              <a:t>Item Move</a:t>
            </a:r>
            <a:r>
              <a:rPr lang="ko-KR" altLang="en-US" sz="3200" dirty="0">
                <a:solidFill>
                  <a:schemeClr val="accent1"/>
                </a:solidFill>
                <a:ea typeface="Calibri" panose="020F0502020204030204" pitchFamily="34" charset="0"/>
              </a:rPr>
              <a:t> </a:t>
            </a:r>
            <a:r>
              <a:rPr lang="en-US" altLang="ko-KR" sz="3200" dirty="0">
                <a:solidFill>
                  <a:schemeClr val="accent1"/>
                </a:solidFill>
                <a:latin typeface="Bell MT" panose="02020503060305020303" pitchFamily="18" charset="0"/>
                <a:ea typeface="Calibri" panose="020F0502020204030204" pitchFamily="34" charset="0"/>
              </a:rPr>
              <a:t>•</a:t>
            </a:r>
            <a:r>
              <a:rPr lang="en-US" altLang="ko-KR" sz="3200" dirty="0">
                <a:solidFill>
                  <a:schemeClr val="accent1"/>
                </a:solidFill>
                <a:ea typeface="Calibri" panose="020F0502020204030204" pitchFamily="34" charset="0"/>
              </a:rPr>
              <a:t> Rotate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63C1C1-718E-2F79-3109-B9789D33A9A8}"/>
              </a:ext>
            </a:extLst>
          </p:cNvPr>
          <p:cNvSpPr txBox="1"/>
          <p:nvPr/>
        </p:nvSpPr>
        <p:spPr>
          <a:xfrm>
            <a:off x="717977" y="1100443"/>
            <a:ext cx="3514667" cy="376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아이템 이동 </a:t>
            </a:r>
            <a:r>
              <a:rPr lang="en-US" altLang="ko-KR" dirty="0"/>
              <a:t>Flow Chart</a:t>
            </a:r>
            <a:r>
              <a:rPr lang="ko-KR" alt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1EFB4-1FBB-E3A3-EBD8-9A87699BA767}"/>
              </a:ext>
            </a:extLst>
          </p:cNvPr>
          <p:cNvSpPr txBox="1"/>
          <p:nvPr/>
        </p:nvSpPr>
        <p:spPr>
          <a:xfrm>
            <a:off x="5441693" y="1108000"/>
            <a:ext cx="2735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아이템 회전 </a:t>
            </a:r>
            <a:r>
              <a:rPr lang="en-US" altLang="ko-KR" dirty="0"/>
              <a:t>Flow Chart</a:t>
            </a:r>
            <a:r>
              <a:rPr lang="ko-KR" altLang="en-US" dirty="0"/>
              <a:t>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1593011-5985-7F37-41EF-7D3EC8E4B0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1709737"/>
            <a:ext cx="4265777" cy="3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2C6CBEF-928E-7521-7382-E77EAE796E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8961"/>
          <a:stretch/>
        </p:blipFill>
        <p:spPr>
          <a:xfrm>
            <a:off x="1160031" y="5800868"/>
            <a:ext cx="2152213" cy="8087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C84E682-DDFC-AD27-FA5E-318648F0E0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406" t="13423" r="22931" b="53737"/>
          <a:stretch/>
        </p:blipFill>
        <p:spPr>
          <a:xfrm>
            <a:off x="5698832" y="5789529"/>
            <a:ext cx="2221007" cy="8186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11375F02-C0D3-6D31-2886-F4D5A3DA8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074" y="1487231"/>
            <a:ext cx="1914525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46876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오늘의PPT색상테마031_네이비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434B56"/>
      </a:accent1>
      <a:accent2>
        <a:srgbClr val="606F82"/>
      </a:accent2>
      <a:accent3>
        <a:srgbClr val="C8C2B6"/>
      </a:accent3>
      <a:accent4>
        <a:srgbClr val="A59C91"/>
      </a:accent4>
      <a:accent5>
        <a:srgbClr val="817669"/>
      </a:accent5>
      <a:accent6>
        <a:srgbClr val="95A2B1"/>
      </a:accent6>
      <a:hlink>
        <a:srgbClr val="757070"/>
      </a:hlink>
      <a:folHlink>
        <a:srgbClr val="757070"/>
      </a:folHlink>
    </a:clrScheme>
    <a:fontScheme name="나눔바른고딕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2251</TotalTime>
  <Words>206</Words>
  <Application>Microsoft Office PowerPoint</Application>
  <PresentationFormat>화면 슬라이드 쇼(4:3)</PresentationFormat>
  <Paragraphs>48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Bell MT</vt:lpstr>
      <vt:lpstr>Arial</vt:lpstr>
      <vt:lpstr>Calibri</vt:lpstr>
      <vt:lpstr>Wingdings</vt:lpstr>
      <vt:lpstr>Calibri Light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강건</cp:lastModifiedBy>
  <cp:revision>60</cp:revision>
  <dcterms:created xsi:type="dcterms:W3CDTF">2015-01-21T11:35:38Z</dcterms:created>
  <dcterms:modified xsi:type="dcterms:W3CDTF">2023-03-16T06:45:18Z</dcterms:modified>
</cp:coreProperties>
</file>

<file path=docProps/thumbnail.jpeg>
</file>